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4"/>
  </p:notesMasterIdLst>
  <p:handoutMasterIdLst>
    <p:handoutMasterId r:id="rId35"/>
  </p:handoutMasterIdLst>
  <p:sldIdLst>
    <p:sldId id="258" r:id="rId3"/>
    <p:sldId id="300" r:id="rId4"/>
    <p:sldId id="267" r:id="rId5"/>
    <p:sldId id="273" r:id="rId6"/>
    <p:sldId id="272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3" r:id="rId24"/>
    <p:sldId id="291" r:id="rId25"/>
    <p:sldId id="292" r:id="rId26"/>
    <p:sldId id="294" r:id="rId27"/>
    <p:sldId id="295" r:id="rId28"/>
    <p:sldId id="296" r:id="rId29"/>
    <p:sldId id="297" r:id="rId30"/>
    <p:sldId id="298" r:id="rId31"/>
    <p:sldId id="299" r:id="rId32"/>
    <p:sldId id="301" r:id="rId3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00CC"/>
    <a:srgbClr val="FF3300"/>
    <a:srgbClr val="FF3399"/>
    <a:srgbClr val="0000FF"/>
    <a:srgbClr val="D00000"/>
    <a:srgbClr val="66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221" autoAdjust="0"/>
    <p:restoredTop sz="94492" autoAdjust="0"/>
  </p:normalViewPr>
  <p:slideViewPr>
    <p:cSldViewPr>
      <p:cViewPr varScale="1">
        <p:scale>
          <a:sx n="73" d="100"/>
          <a:sy n="73" d="100"/>
        </p:scale>
        <p:origin x="-102" y="-10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E03B7-B591-4A2A-B695-014C5A39F13E}" type="datetimeFigureOut">
              <a:rPr lang="en-US"/>
              <a:pPr/>
              <a:t>8/19/2015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322BB-75AD-4A1E-9661-2724167329F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FBD7B-E4FB-4AA8-9540-FD148073ACB3}" type="datetimeFigureOut">
              <a:rPr lang="en-US"/>
              <a:pPr/>
              <a:t>8/19/2015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5B7DE-1198-4F2F-B574-CA8CAE34164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9738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9738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9738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59738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97380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97380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97380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97380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97380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97380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9738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97380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97380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97380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97380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9738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9738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9738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9738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9738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9738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9738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9738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1135743"/>
            <a:ext cx="1622332" cy="799981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324" y="362396"/>
            <a:ext cx="9141619" cy="1676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2089595"/>
            <a:ext cx="9141619" cy="8863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9051-6E81-43E8-9099-FF6A0C3DCFE8}" type="datetime1">
              <a:rPr lang="en-US"/>
              <a:pPr/>
              <a:t>8/19/2015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AB04-7709-4C1E-A61A-74684A0170FC}" type="datetime1">
              <a:rPr lang="en-US"/>
              <a:pPr/>
              <a:t>8/19/2015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5" name="bottom graphic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Freef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BD0D-E0B1-4CED-AC65-708AC79EB9CD}" type="datetime1">
              <a:rPr lang="en-US"/>
              <a:pPr/>
              <a:t>8/19/2015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EA6D-DF0B-4D4B-B359-5F1D1D0E30A4}" type="datetime1">
              <a:rPr lang="en-US"/>
              <a:pPr/>
              <a:t>8/19/2015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Rounded Rectangle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9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Freef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anchor="b">
            <a:normAutofit/>
          </a:bodyPr>
          <a:lstStyle>
            <a:lvl1pPr algn="l">
              <a:defRPr sz="60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B99-15BC-4479-BAC5-1E502E66917A}" type="datetime1">
              <a:rPr lang="en-US"/>
              <a:pPr/>
              <a:t>8/19/2015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C2A3-CD19-48AB-9F64-ECCF75182EDD}" type="datetime1">
              <a:rPr lang="en-US"/>
              <a:pPr/>
              <a:t>8/19/2015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2" y="1596571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412" y="1596571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E8C1-7C87-4705-AB97-8CD17D208E3F}" type="datetime1">
              <a:rPr lang="en-US"/>
              <a:pPr/>
              <a:t>8/19/2015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24E-DF92-4841-B9B9-DD11AA239B85}" type="datetime1">
              <a:rPr lang="en-US"/>
              <a:pPr/>
              <a:t>8/19/2015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9" name="Freeform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AE1-4360-4D5B-BDBC-656B872DD533}" type="datetime1">
              <a:rPr lang="en-US"/>
              <a:pPr/>
              <a:t>8/19/2015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0708-46A4-4851-883E-8DFB8939107E}" type="datetime1">
              <a:rPr lang="en-US"/>
              <a:pPr/>
              <a:t>8/19/2015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EFFC-86AE-4294-A319-CAFC2651994B}" type="datetime1">
              <a:rPr lang="en-US"/>
              <a:pPr/>
              <a:t>8/19/2015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1" name="Freeform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grpSp>
        <p:nvGrpSpPr>
          <p:cNvPr id="7" name="squares"/>
          <p:cNvGrpSpPr/>
          <p:nvPr/>
        </p:nvGrpSpPr>
        <p:grpSpPr>
          <a:xfrm>
            <a:off x="1" y="800551"/>
            <a:ext cx="1063023" cy="524183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29E8617-6EA8-4B97-A5E8-E18E98765EE2}" type="datetime1">
              <a:rPr lang="en-US"/>
              <a:pPr/>
              <a:t>8/19/2015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opsmobile.com/store/index.php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jpeg"/><Relationship Id="rId4" Type="http://schemas.openxmlformats.org/officeDocument/2006/relationships/hyperlink" Target="http://thehockeydepot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hizome.or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hizome.org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hizome.org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opsmobile.com/store/index.ph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eg"/><Relationship Id="rId4" Type="http://schemas.openxmlformats.org/officeDocument/2006/relationships/hyperlink" Target="http://thehockeydepot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98612" y="1295400"/>
            <a:ext cx="9751060" cy="45720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  <a:latin typeface="Elephant" pitchFamily="18" charset="0"/>
                <a:ea typeface="Verdana" pitchFamily="34" charset="0"/>
                <a:cs typeface="Verdana" pitchFamily="34" charset="0"/>
              </a:rPr>
              <a:t>Magento</a:t>
            </a:r>
            <a:r>
              <a:rPr lang="en-US" dirty="0" smtClean="0">
                <a:solidFill>
                  <a:schemeClr val="accent1"/>
                </a:solidFill>
                <a:latin typeface="Elephant" pitchFamily="18" charset="0"/>
                <a:ea typeface="Verdana" pitchFamily="34" charset="0"/>
                <a:cs typeface="Verdana" pitchFamily="34" charset="0"/>
              </a:rPr>
              <a:t> </a:t>
            </a:r>
            <a:endParaRPr lang="en-US" dirty="0">
              <a:solidFill>
                <a:schemeClr val="accent1"/>
              </a:solidFill>
              <a:latin typeface="Elephant" pitchFamily="18" charset="0"/>
              <a:ea typeface="Verdana" pitchFamily="34" charset="0"/>
              <a:cs typeface="Verdana" pitchFamily="34" charset="0"/>
            </a:endParaRPr>
          </a:p>
          <a:p>
            <a:r>
              <a:rPr lang="en-US" dirty="0" err="1" smtClean="0">
                <a:solidFill>
                  <a:schemeClr val="accent1"/>
                </a:solidFill>
                <a:latin typeface="Elephant" pitchFamily="18" charset="0"/>
                <a:ea typeface="Verdana" pitchFamily="34" charset="0"/>
                <a:cs typeface="Verdana" pitchFamily="34" charset="0"/>
              </a:rPr>
              <a:t>Oscommerce</a:t>
            </a:r>
            <a:endParaRPr lang="en-US" dirty="0">
              <a:solidFill>
                <a:schemeClr val="accent1"/>
              </a:solidFill>
              <a:latin typeface="Elephant" pitchFamily="18" charset="0"/>
              <a:ea typeface="Verdana" pitchFamily="34" charset="0"/>
              <a:cs typeface="Verdana" pitchFamily="34" charset="0"/>
            </a:endParaRPr>
          </a:p>
          <a:p>
            <a:r>
              <a:rPr lang="en-US" dirty="0" err="1" smtClean="0">
                <a:solidFill>
                  <a:schemeClr val="accent1"/>
                </a:solidFill>
                <a:latin typeface="Elephant" pitchFamily="18" charset="0"/>
                <a:ea typeface="Verdana" pitchFamily="34" charset="0"/>
                <a:cs typeface="Verdana" pitchFamily="34" charset="0"/>
              </a:rPr>
              <a:t>Wordpress</a:t>
            </a:r>
            <a:endParaRPr lang="en-US" dirty="0" smtClean="0">
              <a:solidFill>
                <a:schemeClr val="accent1"/>
              </a:solidFill>
              <a:latin typeface="Elephant" pitchFamily="18" charset="0"/>
              <a:ea typeface="Verdana" pitchFamily="34" charset="0"/>
              <a:cs typeface="Verdana" pitchFamily="34" charset="0"/>
            </a:endParaRPr>
          </a:p>
          <a:p>
            <a:r>
              <a:rPr lang="en-US" dirty="0" err="1" smtClean="0">
                <a:solidFill>
                  <a:schemeClr val="accent1"/>
                </a:solidFill>
                <a:latin typeface="Elephant" pitchFamily="18" charset="0"/>
                <a:ea typeface="Verdana" pitchFamily="34" charset="0"/>
                <a:cs typeface="Verdana" pitchFamily="34" charset="0"/>
              </a:rPr>
              <a:t>Joomla</a:t>
            </a:r>
            <a:endParaRPr lang="en-US" dirty="0" smtClean="0">
              <a:solidFill>
                <a:schemeClr val="accent1"/>
              </a:solidFill>
              <a:latin typeface="Elephant" pitchFamily="18" charset="0"/>
              <a:ea typeface="Verdana" pitchFamily="34" charset="0"/>
              <a:cs typeface="Verdana" pitchFamily="34" charset="0"/>
            </a:endParaRPr>
          </a:p>
          <a:p>
            <a:r>
              <a:rPr lang="en-US" dirty="0" smtClean="0">
                <a:solidFill>
                  <a:schemeClr val="accent1"/>
                </a:solidFill>
                <a:latin typeface="Elephant" pitchFamily="18" charset="0"/>
                <a:ea typeface="Verdana" pitchFamily="34" charset="0"/>
                <a:cs typeface="Verdana" pitchFamily="34" charset="0"/>
              </a:rPr>
              <a:t>Social Media</a:t>
            </a:r>
          </a:p>
          <a:p>
            <a:r>
              <a:rPr lang="en-US" dirty="0" smtClean="0">
                <a:solidFill>
                  <a:schemeClr val="accent1"/>
                </a:solidFill>
                <a:latin typeface="Elephant" pitchFamily="18" charset="0"/>
                <a:ea typeface="Verdana" pitchFamily="34" charset="0"/>
                <a:cs typeface="Verdana" pitchFamily="34" charset="0"/>
              </a:rPr>
              <a:t>Website Designs</a:t>
            </a:r>
            <a:endParaRPr lang="en-US" dirty="0">
              <a:solidFill>
                <a:schemeClr val="accent1"/>
              </a:solidFill>
              <a:latin typeface="Elephant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7812" y="228600"/>
            <a:ext cx="713554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Website Portfolio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10" descr="wordpress-logo-notext-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23548">
            <a:off x="6746694" y="1719082"/>
            <a:ext cx="1197517" cy="1197517"/>
          </a:xfrm>
          <a:prstGeom prst="rect">
            <a:avLst/>
          </a:prstGeom>
        </p:spPr>
      </p:pic>
      <p:pic>
        <p:nvPicPr>
          <p:cNvPr id="12" name="Picture 11" descr="1417342899logo_drup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612" y="1371600"/>
            <a:ext cx="1695449" cy="1785208"/>
          </a:xfrm>
          <a:prstGeom prst="rect">
            <a:avLst/>
          </a:prstGeom>
        </p:spPr>
      </p:pic>
      <p:pic>
        <p:nvPicPr>
          <p:cNvPr id="13" name="Picture 12" descr="magento-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8212" y="1066800"/>
            <a:ext cx="1371599" cy="1596042"/>
          </a:xfrm>
          <a:prstGeom prst="rect">
            <a:avLst/>
          </a:prstGeom>
        </p:spPr>
      </p:pic>
      <p:pic>
        <p:nvPicPr>
          <p:cNvPr id="14" name="Picture 13" descr="1388262569499220781joomla_logo-300x30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763665">
            <a:off x="10294386" y="2963820"/>
            <a:ext cx="1301361" cy="1588684"/>
          </a:xfrm>
          <a:prstGeom prst="rect">
            <a:avLst/>
          </a:prstGeom>
        </p:spPr>
      </p:pic>
      <p:pic>
        <p:nvPicPr>
          <p:cNvPr id="15" name="Picture 14" descr="shopify-ba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8012" y="3276600"/>
            <a:ext cx="1609725" cy="1609725"/>
          </a:xfrm>
          <a:prstGeom prst="rect">
            <a:avLst/>
          </a:prstGeom>
        </p:spPr>
      </p:pic>
      <p:pic>
        <p:nvPicPr>
          <p:cNvPr id="16" name="Picture 15" descr="IMG_8A9998-820D0F-7DE611-74582F-1D2F5D-CA1D5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1012" y="3048000"/>
            <a:ext cx="2349500" cy="1739900"/>
          </a:xfrm>
          <a:prstGeom prst="rect">
            <a:avLst/>
          </a:prstGeom>
        </p:spPr>
      </p:pic>
      <p:pic>
        <p:nvPicPr>
          <p:cNvPr id="17" name="Picture 16" descr="Wix.com_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4078" y="1524001"/>
            <a:ext cx="1365567" cy="1600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134181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pic>
        <p:nvPicPr>
          <p:cNvPr id="7170" name="Picture 2" descr="C:\Documents and Settings\sai computer\Desktop\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2" y="609600"/>
            <a:ext cx="10756900" cy="586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44840953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pic>
        <p:nvPicPr>
          <p:cNvPr id="8194" name="Picture 2" descr="C:\Documents and Settings\sai computer\Desktop\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012" y="685800"/>
            <a:ext cx="10997210" cy="594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4484095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pic>
        <p:nvPicPr>
          <p:cNvPr id="9218" name="Picture 2" descr="C:\Documents and Settings\sai computer\Desktop\o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" y="457200"/>
            <a:ext cx="11087100" cy="6047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4484095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1812" y="1524000"/>
            <a:ext cx="8534400" cy="3581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6600CC"/>
                </a:solidFill>
                <a:latin typeface="Castellar" pitchFamily="18" charset="0"/>
                <a:cs typeface="Arial" pitchFamily="34" charset="0"/>
              </a:rPr>
              <a:t>Company Website</a:t>
            </a:r>
            <a:endParaRPr lang="en-US" sz="4000" dirty="0">
              <a:solidFill>
                <a:srgbClr val="6600CC"/>
              </a:solidFill>
              <a:latin typeface="Castellar" pitchFamily="18" charset="0"/>
              <a:cs typeface="Arial" pitchFamily="34" charset="0"/>
            </a:endParaRPr>
          </a:p>
          <a:p>
            <a:r>
              <a:rPr lang="en-US" sz="4000" dirty="0" err="1" smtClean="0">
                <a:solidFill>
                  <a:srgbClr val="6600CC"/>
                </a:solidFill>
                <a:latin typeface="Castellar" pitchFamily="18" charset="0"/>
                <a:cs typeface="Arial" pitchFamily="34" charset="0"/>
              </a:rPr>
              <a:t>Wordpress</a:t>
            </a:r>
            <a:r>
              <a:rPr lang="en-US" sz="4000" dirty="0" smtClean="0">
                <a:solidFill>
                  <a:srgbClr val="6600CC"/>
                </a:solidFill>
                <a:latin typeface="Castellar" pitchFamily="18" charset="0"/>
                <a:cs typeface="Arial" pitchFamily="34" charset="0"/>
              </a:rPr>
              <a:t> Website</a:t>
            </a:r>
          </a:p>
          <a:p>
            <a:r>
              <a:rPr lang="en-US" sz="4000" dirty="0" smtClean="0">
                <a:solidFill>
                  <a:srgbClr val="6600CC"/>
                </a:solidFill>
                <a:latin typeface="Castellar" pitchFamily="18" charset="0"/>
                <a:cs typeface="Arial" pitchFamily="34" charset="0"/>
              </a:rPr>
              <a:t>Sports Website</a:t>
            </a:r>
          </a:p>
          <a:p>
            <a:pPr>
              <a:buNone/>
            </a:pPr>
            <a:endParaRPr lang="en-US" sz="4000" dirty="0">
              <a:solidFill>
                <a:srgbClr val="6600CC"/>
              </a:solidFill>
              <a:latin typeface="Castellar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6012" y="609600"/>
            <a:ext cx="6725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Wordpress</a:t>
            </a:r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Websites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8" name="Picture 7" descr="wordpress-logo-notext-rgb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89212" y="533400"/>
            <a:ext cx="1085850" cy="933450"/>
          </a:xfrm>
          <a:prstGeom prst="rect">
            <a:avLst/>
          </a:prstGeom>
          <a:scene3d>
            <a:camera prst="orthographicFront"/>
            <a:lightRig rig="sunset" dir="t"/>
          </a:scene3d>
          <a:sp3d>
            <a:bevelT/>
            <a:bevelB/>
          </a:sp3d>
        </p:spPr>
      </p:pic>
      <p:pic>
        <p:nvPicPr>
          <p:cNvPr id="10" name="Picture 9" descr="web-design-clip-art-5320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4012" y="1600200"/>
            <a:ext cx="3476296" cy="411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13418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IN" u="sng" dirty="0" smtClean="0">
                <a:hlinkClick r:id="rId3"/>
              </a:rPr>
              <a:t/>
            </a:r>
            <a:br>
              <a:rPr lang="en-IN" u="sng" dirty="0" smtClean="0">
                <a:hlinkClick r:id="rId3"/>
              </a:rPr>
            </a:br>
            <a:r>
              <a:rPr lang="en-IN" u="sng" dirty="0" smtClean="0">
                <a:hlinkClick r:id="rId3"/>
              </a:rPr>
              <a:t/>
            </a:r>
            <a:br>
              <a:rPr lang="en-IN" u="sng" dirty="0" smtClean="0">
                <a:hlinkClick r:id="rId3"/>
              </a:rPr>
            </a:br>
            <a:r>
              <a:rPr lang="en-IN" u="sng" dirty="0" smtClean="0">
                <a:hlinkClick r:id="rId3"/>
              </a:rPr>
              <a:t/>
            </a:r>
            <a:br>
              <a:rPr lang="en-IN" u="sng" dirty="0" smtClean="0">
                <a:hlinkClick r:id="rId3"/>
              </a:rPr>
            </a:br>
            <a:r>
              <a:rPr lang="en-IN" u="sng" dirty="0" smtClean="0"/>
              <a:t/>
            </a:r>
            <a:br>
              <a:rPr lang="en-IN" u="sng" dirty="0" smtClean="0"/>
            </a:br>
            <a:r>
              <a:rPr lang="en-IN" dirty="0" smtClean="0"/>
              <a:t/>
            </a:r>
            <a:br>
              <a:rPr lang="en-IN" dirty="0" smtClean="0"/>
            </a:br>
            <a:endParaRPr lang="en-US" u="sng" dirty="0" smtClean="0">
              <a:hlinkClick r:id="rId4"/>
            </a:endParaRPr>
          </a:p>
        </p:txBody>
      </p:sp>
      <p:pic>
        <p:nvPicPr>
          <p:cNvPr id="10242" name="Picture 2" descr="C:\Documents and Settings\sai computer\Desktop\w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7261" y="304800"/>
            <a:ext cx="10674220" cy="594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4484095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sai computer\Desktop\w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9012" y="685800"/>
            <a:ext cx="10220131" cy="56907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4484095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Documents and Settings\sai computer\Desktop\w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7612" y="762000"/>
            <a:ext cx="9563100" cy="52162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4484095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sai computer\Desktop\w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612" y="762000"/>
            <a:ext cx="10147300" cy="55348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44840953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2812" y="1676400"/>
            <a:ext cx="7924800" cy="4572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3399"/>
                </a:solidFill>
                <a:latin typeface="Copperplate Gothic Bold" pitchFamily="34" charset="0"/>
                <a:cs typeface="Arial" pitchFamily="34" charset="0"/>
              </a:rPr>
              <a:t>Shopping Website</a:t>
            </a:r>
          </a:p>
          <a:p>
            <a:r>
              <a:rPr lang="en-US" sz="3200" dirty="0" smtClean="0">
                <a:solidFill>
                  <a:srgbClr val="FF3399"/>
                </a:solidFill>
                <a:latin typeface="Copperplate Gothic Bold" pitchFamily="34" charset="0"/>
                <a:cs typeface="Arial" pitchFamily="34" charset="0"/>
              </a:rPr>
              <a:t>Beauty Product website</a:t>
            </a:r>
          </a:p>
          <a:p>
            <a:r>
              <a:rPr lang="en-US" sz="3200" dirty="0" smtClean="0">
                <a:solidFill>
                  <a:srgbClr val="FF3399"/>
                </a:solidFill>
                <a:latin typeface="Copperplate Gothic Bold" pitchFamily="34" charset="0"/>
                <a:cs typeface="Arial" pitchFamily="34" charset="0"/>
              </a:rPr>
              <a:t>Choreography website</a:t>
            </a:r>
          </a:p>
          <a:p>
            <a:r>
              <a:rPr lang="en-US" sz="3200" dirty="0" smtClean="0">
                <a:solidFill>
                  <a:srgbClr val="FF3399"/>
                </a:solidFill>
                <a:latin typeface="Copperplate Gothic Bold" pitchFamily="34" charset="0"/>
                <a:cs typeface="Arial" pitchFamily="34" charset="0"/>
              </a:rPr>
              <a:t>Pharmaceuticals website</a:t>
            </a:r>
          </a:p>
          <a:p>
            <a:endParaRPr lang="en-US" sz="3200" dirty="0">
              <a:solidFill>
                <a:srgbClr val="FF3399"/>
              </a:solidFill>
              <a:latin typeface="Copperplate Gothic Bold" pitchFamily="34" charset="0"/>
            </a:endParaRPr>
          </a:p>
          <a:p>
            <a:pPr>
              <a:buNone/>
            </a:pPr>
            <a:endParaRPr lang="en-IN" sz="3200" u="sng" dirty="0" smtClean="0">
              <a:solidFill>
                <a:srgbClr val="FF3399"/>
              </a:solidFill>
              <a:latin typeface="Copperplate Gothic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3012" y="381000"/>
            <a:ext cx="735028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Joomla</a:t>
            </a:r>
            <a:r>
              <a:rPr lang="en-US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Websites</a:t>
            </a:r>
            <a:endParaRPr lang="en-US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812" y="1676400"/>
            <a:ext cx="3276600" cy="2971800"/>
          </a:xfrm>
          <a:prstGeom prst="rect">
            <a:avLst/>
          </a:prstGeom>
        </p:spPr>
      </p:pic>
      <p:pic>
        <p:nvPicPr>
          <p:cNvPr id="9" name="Picture 8" descr="1876458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832349" y="2557463"/>
            <a:ext cx="1714501" cy="57435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13418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sai computer\Desktop\j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5212" y="533400"/>
            <a:ext cx="9918699" cy="541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4484095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93812" y="1752600"/>
            <a:ext cx="9751060" cy="4572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B0F0"/>
                </a:solidFill>
                <a:latin typeface="Garamond" pitchFamily="18" charset="0"/>
                <a:cs typeface="Arial" pitchFamily="34" charset="0"/>
              </a:rPr>
              <a:t>Jewelry website </a:t>
            </a:r>
          </a:p>
          <a:p>
            <a:r>
              <a:rPr lang="en-US" sz="3600" dirty="0" smtClean="0">
                <a:solidFill>
                  <a:srgbClr val="00B0F0"/>
                </a:solidFill>
                <a:latin typeface="Garamond" pitchFamily="18" charset="0"/>
                <a:cs typeface="Arial" pitchFamily="34" charset="0"/>
              </a:rPr>
              <a:t>Shopping website</a:t>
            </a:r>
          </a:p>
          <a:p>
            <a:r>
              <a:rPr lang="en-US" sz="3600" dirty="0" smtClean="0">
                <a:solidFill>
                  <a:srgbClr val="00B0F0"/>
                </a:solidFill>
                <a:latin typeface="Garamond" pitchFamily="18" charset="0"/>
                <a:cs typeface="Arial" pitchFamily="34" charset="0"/>
              </a:rPr>
              <a:t>Bakery website</a:t>
            </a:r>
            <a:endParaRPr lang="en-US" sz="3600" dirty="0">
              <a:solidFill>
                <a:srgbClr val="00B0F0"/>
              </a:solidFill>
              <a:latin typeface="Garamond" pitchFamily="18" charset="0"/>
              <a:cs typeface="Arial" pitchFamily="34" charset="0"/>
            </a:endParaRPr>
          </a:p>
          <a:p>
            <a:r>
              <a:rPr lang="en-US" sz="3600" dirty="0" smtClean="0">
                <a:solidFill>
                  <a:srgbClr val="00B0F0"/>
                </a:solidFill>
                <a:latin typeface="Garamond" pitchFamily="18" charset="0"/>
                <a:cs typeface="Arial" pitchFamily="34" charset="0"/>
              </a:rPr>
              <a:t>Shopping cart</a:t>
            </a:r>
          </a:p>
          <a:p>
            <a:r>
              <a:rPr lang="en-US" sz="3600" dirty="0" smtClean="0">
                <a:solidFill>
                  <a:srgbClr val="00B0F0"/>
                </a:solidFill>
                <a:latin typeface="Garamond" pitchFamily="18" charset="0"/>
                <a:cs typeface="Arial" pitchFamily="34" charset="0"/>
              </a:rPr>
              <a:t>Shopping website</a:t>
            </a:r>
          </a:p>
        </p:txBody>
      </p:sp>
      <p:sp>
        <p:nvSpPr>
          <p:cNvPr id="4" name="Rectangle 3"/>
          <p:cNvSpPr/>
          <p:nvPr/>
        </p:nvSpPr>
        <p:spPr>
          <a:xfrm>
            <a:off x="3275012" y="457200"/>
            <a:ext cx="676165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Magento</a:t>
            </a:r>
            <a:r>
              <a:rPr lang="en-US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Websites</a:t>
            </a:r>
            <a:endParaRPr lang="en-US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8" name="Picture 7" descr="web-design-m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6212" y="1447800"/>
            <a:ext cx="4610485" cy="3962400"/>
          </a:xfrm>
          <a:prstGeom prst="rect">
            <a:avLst/>
          </a:prstGeom>
        </p:spPr>
      </p:pic>
      <p:pic>
        <p:nvPicPr>
          <p:cNvPr id="9" name="Picture 8" descr="magento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012" y="533400"/>
            <a:ext cx="1113234" cy="914400"/>
          </a:xfrm>
          <a:prstGeom prst="rect">
            <a:avLst/>
          </a:prstGeom>
        </p:spPr>
      </p:pic>
      <p:pic>
        <p:nvPicPr>
          <p:cNvPr id="13" name="Picture 12" descr="tt06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97880"/>
            <a:ext cx="5713412" cy="960120"/>
          </a:xfrm>
          <a:prstGeom prst="rect">
            <a:avLst/>
          </a:prstGeom>
        </p:spPr>
      </p:pic>
      <p:pic>
        <p:nvPicPr>
          <p:cNvPr id="14" name="Picture 13" descr="tt06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4811" y="5897880"/>
            <a:ext cx="6704013" cy="960120"/>
          </a:xfrm>
          <a:prstGeom prst="rect">
            <a:avLst/>
          </a:prstGeom>
        </p:spPr>
      </p:pic>
      <p:pic>
        <p:nvPicPr>
          <p:cNvPr id="15" name="Picture 14" descr="tt06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841865" y="1386843"/>
            <a:ext cx="3733800" cy="960120"/>
          </a:xfrm>
          <a:prstGeom prst="rect">
            <a:avLst/>
          </a:prstGeom>
        </p:spPr>
      </p:pic>
      <p:pic>
        <p:nvPicPr>
          <p:cNvPr id="16" name="Picture 15" descr="tt06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070465" y="4739640"/>
            <a:ext cx="3276600" cy="9601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13418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sai computer\Desktop\j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570" y="533400"/>
            <a:ext cx="9580898" cy="5094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4484095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sai computer\Desktop\j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7612" y="1295400"/>
            <a:ext cx="8585199" cy="46828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4484095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21724" y="3198168"/>
            <a:ext cx="25453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N" u="sng" dirty="0" smtClean="0">
                <a:hlinkClick r:id="rId3"/>
              </a:rPr>
              <a:t>www.rhizome.org</a:t>
            </a:r>
            <a:endParaRPr lang="en-US" dirty="0"/>
          </a:p>
        </p:txBody>
      </p:sp>
      <p:pic>
        <p:nvPicPr>
          <p:cNvPr id="17410" name="Picture 2" descr="C:\Documents and Settings\sai computer\Desktop\j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612" y="457200"/>
            <a:ext cx="10312401" cy="5624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4484095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1812" y="1676400"/>
            <a:ext cx="4267200" cy="1295400"/>
          </a:xfrm>
        </p:spPr>
        <p:txBody>
          <a:bodyPr/>
          <a:lstStyle/>
          <a:p>
            <a:endParaRPr lang="en-US" dirty="0" smtClean="0"/>
          </a:p>
          <a:p>
            <a:r>
              <a:rPr lang="en-US" b="1" dirty="0" smtClean="0">
                <a:solidFill>
                  <a:srgbClr val="6600CC"/>
                </a:solidFill>
                <a:latin typeface="Stencil" pitchFamily="82" charset="0"/>
                <a:cs typeface="Arial" pitchFamily="34" charset="0"/>
              </a:rPr>
              <a:t>Shopping cart</a:t>
            </a:r>
            <a:endParaRPr lang="en-US" b="1" dirty="0">
              <a:solidFill>
                <a:srgbClr val="6600CC"/>
              </a:solidFill>
              <a:latin typeface="Stencil" pitchFamily="82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79812" y="533400"/>
            <a:ext cx="632609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Social Media</a:t>
            </a:r>
            <a:endParaRPr lang="en-US" sz="8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8" name="Picture 7" descr="tree300x2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612" y="1981200"/>
            <a:ext cx="5791200" cy="3581400"/>
          </a:xfrm>
          <a:prstGeom prst="rect">
            <a:avLst/>
          </a:prstGeom>
        </p:spPr>
      </p:pic>
      <p:pic>
        <p:nvPicPr>
          <p:cNvPr id="9" name="Picture 8" descr="Shopping Cart r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4412" y="685800"/>
            <a:ext cx="1219203" cy="11661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2812" y="3276600"/>
            <a:ext cx="388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Easy to use, easy to maintain, easy to modify</a:t>
            </a:r>
            <a:endParaRPr lang="en-US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13418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21724" y="3198168"/>
            <a:ext cx="25453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N" u="sng" dirty="0" smtClean="0">
                <a:hlinkClick r:id="rId3"/>
              </a:rPr>
              <a:t>www.rhizome.org</a:t>
            </a:r>
            <a:endParaRPr lang="en-US" dirty="0"/>
          </a:p>
        </p:txBody>
      </p:sp>
      <p:pic>
        <p:nvPicPr>
          <p:cNvPr id="18434" name="Picture 2" descr="C:\Documents and Settings\sai computer\Desktop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3812" y="762000"/>
            <a:ext cx="9639300" cy="525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44840953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ll MT" pitchFamily="18" charset="0"/>
                <a:cs typeface="Arial" pitchFamily="34" charset="0"/>
              </a:rPr>
              <a:t>Audio Solutions Website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Bell MT" pitchFamily="18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ll MT" pitchFamily="18" charset="0"/>
                <a:cs typeface="Arial" pitchFamily="34" charset="0"/>
              </a:rPr>
              <a:t>Insurance Website</a:t>
            </a: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ll MT" pitchFamily="18" charset="0"/>
                <a:cs typeface="Arial" pitchFamily="34" charset="0"/>
              </a:rPr>
              <a:t>Education Website</a:t>
            </a: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ll MT" pitchFamily="18" charset="0"/>
                <a:cs typeface="Arial" pitchFamily="34" charset="0"/>
              </a:rPr>
              <a:t>Shopping Website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4412" y="304800"/>
            <a:ext cx="8077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  <a:cs typeface="Arial" pitchFamily="34" charset="0"/>
              </a:rPr>
              <a:t>Website Design</a:t>
            </a:r>
            <a:endParaRPr lang="en-U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 descr="hackerkup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1212" y="1447800"/>
            <a:ext cx="3200400" cy="4724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13418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sai computer\Desktop\we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2812" y="685800"/>
            <a:ext cx="10113270" cy="55426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4484095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21724" y="3198168"/>
            <a:ext cx="1196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dirty="0"/>
          </a:p>
        </p:txBody>
      </p:sp>
      <p:pic>
        <p:nvPicPr>
          <p:cNvPr id="20482" name="Picture 2" descr="C:\Documents and Settings\sai computer\Desktop\we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3812" y="990600"/>
            <a:ext cx="9080502" cy="495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4484095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sai computer\Desktop\web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2812" y="457200"/>
            <a:ext cx="9525000" cy="53036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44840953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21724" y="3198168"/>
            <a:ext cx="25453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N" u="sng" dirty="0" smtClean="0">
                <a:hlinkClick r:id="rId3"/>
              </a:rPr>
              <a:t>www.rhizome.org</a:t>
            </a:r>
            <a:endParaRPr lang="en-US" dirty="0"/>
          </a:p>
        </p:txBody>
      </p:sp>
      <p:pic>
        <p:nvPicPr>
          <p:cNvPr id="22530" name="Picture 2" descr="C:\Documents and Settings\sai computer\Desktop\web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612" y="533400"/>
            <a:ext cx="9639299" cy="525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4484095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pic>
        <p:nvPicPr>
          <p:cNvPr id="1027" name="Picture 3" descr="C:\Documents and Settings\sai computer\Desktop\m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012" y="457200"/>
            <a:ext cx="10818813" cy="59011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154484095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sai computer\Desktop\web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2" y="609600"/>
            <a:ext cx="10058400" cy="548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4484095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3012" y="1828800"/>
            <a:ext cx="644343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Thank </a:t>
            </a:r>
            <a:r>
              <a:rPr lang="en-US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You !</a:t>
            </a:r>
            <a:endParaRPr lang="en-US" sz="8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9750425" cy="1295400"/>
          </a:xfrm>
        </p:spPr>
        <p:txBody>
          <a:bodyPr>
            <a:normAutofit fontScale="90000"/>
          </a:bodyPr>
          <a:lstStyle/>
          <a:p>
            <a:r>
              <a:rPr lang="en-IN" smtClean="0"/>
              <a:t/>
            </a:r>
            <a:br>
              <a:rPr lang="en-IN" smtClean="0"/>
            </a:br>
            <a:r>
              <a:rPr lang="en-IN" smtClean="0"/>
              <a:t/>
            </a:r>
            <a:br>
              <a:rPr lang="en-IN" smtClean="0"/>
            </a:br>
            <a:r>
              <a:rPr lang="en-IN" smtClean="0"/>
              <a:t/>
            </a:r>
            <a:br>
              <a:rPr lang="en-IN" smtClean="0"/>
            </a:br>
            <a:endParaRPr lang="en-US" dirty="0"/>
          </a:p>
        </p:txBody>
      </p:sp>
      <p:pic>
        <p:nvPicPr>
          <p:cNvPr id="3074" name="Picture 2" descr="C:\Documents and Settings\sai computer\Desktop\m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2" y="498764"/>
            <a:ext cx="11239499" cy="6130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44840953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pic>
        <p:nvPicPr>
          <p:cNvPr id="2050" name="Picture 2" descr="C:\Documents and Settings\sai computer\Desktop\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812" y="381000"/>
            <a:ext cx="11214098" cy="61167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4484095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pic>
        <p:nvPicPr>
          <p:cNvPr id="4098" name="Picture 2" descr="C:\Documents and Settings\sai computer\Desktop\m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2" y="533400"/>
            <a:ext cx="10495764" cy="5724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4484095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0"/>
            <a:ext cx="9751060" cy="1295400"/>
          </a:xfrm>
        </p:spPr>
        <p:txBody>
          <a:bodyPr>
            <a:normAutofit fontScale="90000"/>
          </a:bodyPr>
          <a:lstStyle/>
          <a:p>
            <a:r>
              <a:rPr lang="en-IN" u="sng" dirty="0" smtClean="0">
                <a:hlinkClick r:id="rId3"/>
              </a:rPr>
              <a:t/>
            </a:r>
            <a:br>
              <a:rPr lang="en-IN" u="sng" dirty="0" smtClean="0">
                <a:hlinkClick r:id="rId3"/>
              </a:rPr>
            </a:br>
            <a:r>
              <a:rPr lang="en-IN" u="sng" dirty="0" smtClean="0">
                <a:hlinkClick r:id="rId3"/>
              </a:rPr>
              <a:t/>
            </a:r>
            <a:br>
              <a:rPr lang="en-IN" u="sng" dirty="0" smtClean="0">
                <a:hlinkClick r:id="rId3"/>
              </a:rPr>
            </a:br>
            <a:r>
              <a:rPr lang="en-IN" u="sng" dirty="0" smtClean="0">
                <a:hlinkClick r:id="rId3"/>
              </a:rPr>
              <a:t/>
            </a:r>
            <a:br>
              <a:rPr lang="en-IN" u="sng" dirty="0" smtClean="0">
                <a:hlinkClick r:id="rId3"/>
              </a:rPr>
            </a:br>
            <a:r>
              <a:rPr lang="en-IN" u="sng" dirty="0" smtClean="0"/>
              <a:t/>
            </a:r>
            <a:br>
              <a:rPr lang="en-IN" u="sng" dirty="0" smtClean="0"/>
            </a:br>
            <a:endParaRPr lang="en-US" u="sng" dirty="0" smtClean="0">
              <a:hlinkClick r:id="rId4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pic>
        <p:nvPicPr>
          <p:cNvPr id="5122" name="Picture 2" descr="C:\Documents and Settings\sai computer\Desktop\m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2" y="685800"/>
            <a:ext cx="10661821" cy="5977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4484095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pic>
        <p:nvPicPr>
          <p:cNvPr id="6146" name="Picture 2" descr="C:\Documents and Settings\sai computer\Desktop\m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612" y="609600"/>
            <a:ext cx="10362530" cy="56522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4484095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51012" y="1447800"/>
            <a:ext cx="9751060" cy="4572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3399"/>
                </a:solidFill>
                <a:latin typeface="Bookman Old Style" pitchFamily="18" charset="0"/>
                <a:cs typeface="Arial" pitchFamily="34" charset="0"/>
              </a:rPr>
              <a:t>Jewelry Website</a:t>
            </a:r>
            <a:endParaRPr lang="en-US" sz="4000" dirty="0">
              <a:solidFill>
                <a:srgbClr val="FF3399"/>
              </a:solidFill>
              <a:latin typeface="Bookman Old Style" pitchFamily="18" charset="0"/>
              <a:cs typeface="Arial" pitchFamily="34" charset="0"/>
            </a:endParaRPr>
          </a:p>
          <a:p>
            <a:r>
              <a:rPr lang="en-US" sz="4000" dirty="0" smtClean="0">
                <a:solidFill>
                  <a:srgbClr val="FF3399"/>
                </a:solidFill>
                <a:latin typeface="Bookman Old Style" pitchFamily="18" charset="0"/>
                <a:cs typeface="Arial" pitchFamily="34" charset="0"/>
              </a:rPr>
              <a:t>School Website</a:t>
            </a:r>
          </a:p>
          <a:p>
            <a:r>
              <a:rPr lang="en-US" sz="4000" dirty="0" smtClean="0">
                <a:solidFill>
                  <a:srgbClr val="FF3399"/>
                </a:solidFill>
                <a:latin typeface="Bookman Old Style" pitchFamily="18" charset="0"/>
                <a:cs typeface="Arial" pitchFamily="34" charset="0"/>
              </a:rPr>
              <a:t>Shopping Website</a:t>
            </a:r>
            <a:endParaRPr lang="en-US" sz="4000" dirty="0">
              <a:solidFill>
                <a:srgbClr val="FF3399"/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0212" y="381000"/>
            <a:ext cx="978865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/>
                <a:solidFill>
                  <a:schemeClr val="accent3"/>
                </a:solidFill>
                <a:effectLst/>
              </a:rPr>
              <a:t>OS Commerce Website</a:t>
            </a:r>
            <a:endParaRPr lang="en-US" sz="4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8" name="Picture 7" descr="IMG_8A9998-820D0F-7DE611-74582F-1D2F5D-CA1D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612" y="228600"/>
            <a:ext cx="1629215" cy="1206500"/>
          </a:xfrm>
          <a:prstGeom prst="rect">
            <a:avLst/>
          </a:prstGeom>
        </p:spPr>
      </p:pic>
      <p:pic>
        <p:nvPicPr>
          <p:cNvPr id="9" name="Picture 8" descr="abstract_design_vector_art_background_1484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332411" y="4105274"/>
            <a:ext cx="6856413" cy="2752725"/>
          </a:xfrm>
          <a:prstGeom prst="rect">
            <a:avLst/>
          </a:prstGeom>
        </p:spPr>
      </p:pic>
      <p:pic>
        <p:nvPicPr>
          <p:cNvPr id="10" name="Picture 9" descr="8302932-illustration-of-gear-tool-on-white-background-Stock-Vector-gear-wheel-co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1612" y="990600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13418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787942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863CEF8-E427-41A3-B701-02CD4579E2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TS102787942</Template>
  <TotalTime>0</TotalTime>
  <Words>105</Words>
  <Application>Microsoft Office PowerPoint</Application>
  <PresentationFormat>Custom</PresentationFormat>
  <Paragraphs>65</Paragraphs>
  <Slides>31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TS102787942</vt:lpstr>
      <vt:lpstr>Slide 1</vt:lpstr>
      <vt:lpstr>Slide 2</vt:lpstr>
      <vt:lpstr>Slide 3</vt:lpstr>
      <vt:lpstr>   </vt:lpstr>
      <vt:lpstr>Slide 5</vt:lpstr>
      <vt:lpstr>Slide 6</vt:lpstr>
      <vt:lpstr>    </vt:lpstr>
      <vt:lpstr>Slide 8</vt:lpstr>
      <vt:lpstr>Slide 9</vt:lpstr>
      <vt:lpstr>Slide 10</vt:lpstr>
      <vt:lpstr>Slide 11</vt:lpstr>
      <vt:lpstr>Slide 12</vt:lpstr>
      <vt:lpstr>Slide 13</vt:lpstr>
      <vt:lpstr>     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2013-08-21T10:24:44Z</dcterms:created>
  <dcterms:modified xsi:type="dcterms:W3CDTF">2015-08-19T13:52:41Z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TC027879429991</vt:lpwstr>
  </property>
</Properties>
</file>